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3" r:id="rId3"/>
    <p:sldId id="274" r:id="rId4"/>
    <p:sldId id="275" r:id="rId5"/>
    <p:sldId id="276" r:id="rId6"/>
    <p:sldId id="277" r:id="rId7"/>
    <p:sldId id="278" r:id="rId8"/>
    <p:sldId id="256" r:id="rId9"/>
    <p:sldId id="258" r:id="rId10"/>
    <p:sldId id="257" r:id="rId11"/>
    <p:sldId id="261" r:id="rId12"/>
    <p:sldId id="262" r:id="rId13"/>
    <p:sldId id="263" r:id="rId14"/>
    <p:sldId id="259" r:id="rId15"/>
    <p:sldId id="266" r:id="rId16"/>
    <p:sldId id="267" r:id="rId17"/>
    <p:sldId id="260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833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57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539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4944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127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07201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7072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6525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66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47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808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505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872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411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097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581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371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2908AF-09E3-49E1-A221-8FA0CD4B45D3}" type="datetimeFigureOut">
              <a:rPr lang="fr-BE" smtClean="0"/>
              <a:t>17-03-23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F09D18-DD84-445E-83D4-E02108D8F7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7444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55A67C-886E-E4E0-8690-D7B565EA5CA2}"/>
              </a:ext>
            </a:extLst>
          </p:cNvPr>
          <p:cNvSpPr/>
          <p:nvPr/>
        </p:nvSpPr>
        <p:spPr>
          <a:xfrm>
            <a:off x="1329092" y="4516706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UX/UI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Image 5" descr="Une image contenant texte, habits, armure&#10;&#10;Description générée automatiquement">
            <a:extLst>
              <a:ext uri="{FF2B5EF4-FFF2-40B4-BE49-F238E27FC236}">
                <a16:creationId xmlns:a16="http://schemas.microsoft.com/office/drawing/2014/main" id="{DA06A240-0DB4-F4FF-6101-3FAE95A9FF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-996" r="2957" b="998"/>
          <a:stretch/>
        </p:blipFill>
        <p:spPr>
          <a:xfrm>
            <a:off x="-5" y="-6"/>
            <a:ext cx="6096000" cy="42206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77DFCE-F4FE-729F-3E5F-0DAD1EA12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r="13109" b="1"/>
          <a:stretch/>
        </p:blipFill>
        <p:spPr>
          <a:xfrm>
            <a:off x="6049109" y="5"/>
            <a:ext cx="6142896" cy="42206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368D459-44E3-FFC2-DF6A-84D7ACD16CF3}"/>
              </a:ext>
            </a:extLst>
          </p:cNvPr>
          <p:cNvSpPr txBox="1"/>
          <p:nvPr/>
        </p:nvSpPr>
        <p:spPr>
          <a:xfrm>
            <a:off x="7782973" y="6488663"/>
            <a:ext cx="44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Tenzin </a:t>
            </a:r>
            <a:r>
              <a:rPr lang="fr-BE" dirty="0" err="1"/>
              <a:t>Sungrab</a:t>
            </a:r>
            <a:r>
              <a:rPr lang="fr-BE" dirty="0"/>
              <a:t> &amp; Van Bellinghen Brandon</a:t>
            </a:r>
          </a:p>
        </p:txBody>
      </p:sp>
    </p:spTree>
    <p:extLst>
      <p:ext uri="{BB962C8B-B14F-4D97-AF65-F5344CB8AC3E}">
        <p14:creationId xmlns:p14="http://schemas.microsoft.com/office/powerpoint/2010/main" val="392206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A21B96-B310-2819-00FC-DF6A0A894A6B}"/>
              </a:ext>
            </a:extLst>
          </p:cNvPr>
          <p:cNvSpPr/>
          <p:nvPr/>
        </p:nvSpPr>
        <p:spPr>
          <a:xfrm>
            <a:off x="5139236" y="1097280"/>
            <a:ext cx="6043875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UI Part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7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9A2BEAF-F3E5-EB52-A6C4-3B407498D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88AAB57-91AD-83E2-E355-FDCB6D81FB2F}"/>
              </a:ext>
            </a:extLst>
          </p:cNvPr>
          <p:cNvSpPr txBox="1"/>
          <p:nvPr/>
        </p:nvSpPr>
        <p:spPr>
          <a:xfrm>
            <a:off x="1316965" y="1673524"/>
            <a:ext cx="3485073" cy="242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 big problem of the game is the menu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652971-064F-4B32-A213-B326E652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9677" y="1595889"/>
            <a:ext cx="3749615" cy="3680604"/>
          </a:xfrm>
          <a:prstGeom prst="roundRect">
            <a:avLst>
              <a:gd name="adj" fmla="val 2847"/>
            </a:avLst>
          </a:prstGeom>
          <a:noFill/>
          <a:ln w="127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moniteur, noir, intérieur&#10;&#10;Description générée automatiquement">
            <a:extLst>
              <a:ext uri="{FF2B5EF4-FFF2-40B4-BE49-F238E27FC236}">
                <a16:creationId xmlns:a16="http://schemas.microsoft.com/office/drawing/2014/main" id="{E94042A4-DFA3-D001-C3B3-5D2194AA9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1" y="388343"/>
            <a:ext cx="11090314" cy="6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7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moniteur, noir, écran&#10;&#10;Description générée automatiquement">
            <a:extLst>
              <a:ext uri="{FF2B5EF4-FFF2-40B4-BE49-F238E27FC236}">
                <a16:creationId xmlns:a16="http://schemas.microsoft.com/office/drawing/2014/main" id="{05BDB43C-A1BC-8E5B-8CA5-877E57905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r="-371" b="-2867"/>
          <a:stretch/>
        </p:blipFill>
        <p:spPr>
          <a:xfrm>
            <a:off x="0" y="0"/>
            <a:ext cx="12955836" cy="7061812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4B698F-CBF5-3388-FAD7-F877F770A3CC}"/>
              </a:ext>
            </a:extLst>
          </p:cNvPr>
          <p:cNvSpPr txBox="1"/>
          <p:nvPr/>
        </p:nvSpPr>
        <p:spPr>
          <a:xfrm>
            <a:off x="1316965" y="1673524"/>
            <a:ext cx="3485073" cy="242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description of weapons and other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652971-064F-4B32-A213-B326E652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9677" y="1595889"/>
            <a:ext cx="3749615" cy="3680604"/>
          </a:xfrm>
          <a:prstGeom prst="roundRect">
            <a:avLst>
              <a:gd name="adj" fmla="val 2847"/>
            </a:avLst>
          </a:prstGeom>
          <a:noFill/>
          <a:ln w="127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4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30C22-AF8D-AD8A-1EDE-2F72B5BF2EB0}"/>
              </a:ext>
            </a:extLst>
          </p:cNvPr>
          <p:cNvSpPr/>
          <p:nvPr/>
        </p:nvSpPr>
        <p:spPr>
          <a:xfrm>
            <a:off x="5139236" y="1097280"/>
            <a:ext cx="6043875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UX Part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9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6081A5-ED3A-CB64-46C3-79CB23A23A72}"/>
              </a:ext>
            </a:extLst>
          </p:cNvPr>
          <p:cNvSpPr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one of the problems is the game's dialogue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F6EDBA-2CB4-97C8-6545-27ACB773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" b="-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1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nature, nuage, ciel de nuit&#10;&#10;Description générée automatiquement">
            <a:extLst>
              <a:ext uri="{FF2B5EF4-FFF2-40B4-BE49-F238E27FC236}">
                <a16:creationId xmlns:a16="http://schemas.microsoft.com/office/drawing/2014/main" id="{A6A464E7-61F7-0D31-54BF-D5A0F959D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62845-FCA4-C25D-1A35-8F768A35A26A}"/>
              </a:ext>
            </a:extLst>
          </p:cNvPr>
          <p:cNvSpPr/>
          <p:nvPr/>
        </p:nvSpPr>
        <p:spPr>
          <a:xfrm>
            <a:off x="5461682" y="3496574"/>
            <a:ext cx="6436104" cy="113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UX that destroys game history</a:t>
            </a:r>
          </a:p>
        </p:txBody>
      </p:sp>
    </p:spTree>
    <p:extLst>
      <p:ext uri="{BB962C8B-B14F-4D97-AF65-F5344CB8AC3E}">
        <p14:creationId xmlns:p14="http://schemas.microsoft.com/office/powerpoint/2010/main" val="365509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0013A5-70C1-A10A-5CD5-A404EC7306BD}"/>
              </a:ext>
            </a:extLst>
          </p:cNvPr>
          <p:cNvSpPr/>
          <p:nvPr/>
        </p:nvSpPr>
        <p:spPr>
          <a:xfrm>
            <a:off x="5139236" y="1097280"/>
            <a:ext cx="6043875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common negative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0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lein air, skier, montagne, neige&#10;&#10;Description générée automatiquement">
            <a:extLst>
              <a:ext uri="{FF2B5EF4-FFF2-40B4-BE49-F238E27FC236}">
                <a16:creationId xmlns:a16="http://schemas.microsoft.com/office/drawing/2014/main" id="{5898D9D2-0F1F-5C91-8124-AC6F2FFC9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B1CE5-0C9C-85D4-B8C0-405E8834E2F6}"/>
              </a:ext>
            </a:extLst>
          </p:cNvPr>
          <p:cNvSpPr/>
          <p:nvPr/>
        </p:nvSpPr>
        <p:spPr>
          <a:xfrm>
            <a:off x="5461682" y="3496574"/>
            <a:ext cx="6436104" cy="113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bugs and glitches are common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problems between UX and UI</a:t>
            </a:r>
          </a:p>
        </p:txBody>
      </p:sp>
    </p:spTree>
    <p:extLst>
      <p:ext uri="{BB962C8B-B14F-4D97-AF65-F5344CB8AC3E}">
        <p14:creationId xmlns:p14="http://schemas.microsoft.com/office/powerpoint/2010/main" val="103746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F71CE-7058-F6A4-E6A0-C03662877D83}"/>
              </a:ext>
            </a:extLst>
          </p:cNvPr>
          <p:cNvSpPr/>
          <p:nvPr/>
        </p:nvSpPr>
        <p:spPr>
          <a:xfrm>
            <a:off x="5139236" y="1097280"/>
            <a:ext cx="6043875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some bugs and glitches in the game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6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43C28-E910-2100-D903-80FE8B0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6FDD92-D3ED-7E5D-C2DD-6A3A0B27A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14" y="320842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FF47651-4DAD-CBBB-FDD2-BDED7E70D48B}"/>
              </a:ext>
            </a:extLst>
          </p:cNvPr>
          <p:cNvSpPr txBox="1">
            <a:spLocks/>
          </p:cNvSpPr>
          <p:nvPr/>
        </p:nvSpPr>
        <p:spPr>
          <a:xfrm>
            <a:off x="1524000" y="528481"/>
            <a:ext cx="9144000" cy="182895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5100">
                <a:solidFill>
                  <a:srgbClr val="FFFFFF"/>
                </a:solidFill>
              </a:rPr>
              <a:t>1) One of the best game</a:t>
            </a:r>
            <a:br>
              <a:rPr lang="fr-FR" sz="5100">
                <a:solidFill>
                  <a:srgbClr val="FFFFFF"/>
                </a:solidFill>
              </a:rPr>
            </a:br>
            <a:r>
              <a:rPr lang="fr-FR" sz="5100">
                <a:solidFill>
                  <a:srgbClr val="FFFFFF"/>
                </a:solidFill>
              </a:rPr>
              <a:t>2) Moba 5v5</a:t>
            </a:r>
            <a:br>
              <a:rPr lang="fr-FR" sz="5100">
                <a:solidFill>
                  <a:srgbClr val="FFFFFF"/>
                </a:solidFill>
              </a:rPr>
            </a:br>
            <a:endParaRPr lang="fr-BE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1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DF9AE1-B38F-9F4C-F2F2-2C82D2223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7" y="967532"/>
            <a:ext cx="8751886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61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intérieur">
            <a:extLst>
              <a:ext uri="{FF2B5EF4-FFF2-40B4-BE49-F238E27FC236}">
                <a16:creationId xmlns:a16="http://schemas.microsoft.com/office/drawing/2014/main" id="{2AD1CE14-F138-3FD6-65FD-F18006AC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2" y="804230"/>
            <a:ext cx="11851505" cy="52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48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DED307-AFDC-A808-8AB5-BAF376A87ABF}"/>
              </a:ext>
            </a:extLst>
          </p:cNvPr>
          <p:cNvSpPr/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QUESTION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5" name="Image 4" descr="Une image contenant texte, natation&#10;&#10;Description générée automatiquement">
            <a:extLst>
              <a:ext uri="{FF2B5EF4-FFF2-40B4-BE49-F238E27FC236}">
                <a16:creationId xmlns:a16="http://schemas.microsoft.com/office/drawing/2014/main" id="{D206D0F5-4555-F238-D55C-98D829A85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946196"/>
            <a:ext cx="5101771" cy="3005152"/>
          </a:xfrm>
          <a:prstGeom prst="rect">
            <a:avLst/>
          </a:prstGeom>
        </p:spPr>
      </p:pic>
      <p:pic>
        <p:nvPicPr>
          <p:cNvPr id="3" name="Image 2" descr="Une image contenant plein air, skier, montagne, neige&#10;&#10;Description générée automatiquement">
            <a:extLst>
              <a:ext uri="{FF2B5EF4-FFF2-40B4-BE49-F238E27FC236}">
                <a16:creationId xmlns:a16="http://schemas.microsoft.com/office/drawing/2014/main" id="{659F43E3-A560-91DD-514B-5E3C4EE42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013736"/>
            <a:ext cx="5102352" cy="28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630AA7DA-4D94-B518-FF9E-07434E5B9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E3D7598-757F-D2E0-CC4D-F440CF28EE16}"/>
              </a:ext>
            </a:extLst>
          </p:cNvPr>
          <p:cNvSpPr txBox="1">
            <a:spLocks/>
          </p:cNvSpPr>
          <p:nvPr/>
        </p:nvSpPr>
        <p:spPr>
          <a:xfrm>
            <a:off x="804335" y="3496574"/>
            <a:ext cx="6436104" cy="113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4400"/>
              <a:t>Ui : In game interface</a:t>
            </a:r>
          </a:p>
        </p:txBody>
      </p:sp>
    </p:spTree>
    <p:extLst>
      <p:ext uri="{BB962C8B-B14F-4D97-AF65-F5344CB8AC3E}">
        <p14:creationId xmlns:p14="http://schemas.microsoft.com/office/powerpoint/2010/main" val="304206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EDD3451-A79C-96BD-C62A-C58B2CE0D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446518D-C240-097B-D009-4D289FA3722A}"/>
              </a:ext>
            </a:extLst>
          </p:cNvPr>
          <p:cNvSpPr txBox="1">
            <a:spLocks/>
          </p:cNvSpPr>
          <p:nvPr/>
        </p:nvSpPr>
        <p:spPr>
          <a:xfrm>
            <a:off x="630936" y="568082"/>
            <a:ext cx="3429000" cy="17190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5400"/>
              <a:t>Ui : sitting</a:t>
            </a:r>
            <a:endParaRPr lang="fr-BE" sz="5400" dirty="0"/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BC184E67-60A2-63F5-DB41-7B28846F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28C3C7E-3C23-E18C-EB84-B587E9BDA951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You can change the key of all action possible.</a:t>
            </a:r>
            <a:endParaRPr lang="en-US" sz="2200" dirty="0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38016B97-72AF-5038-BB79-68CF30C24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56366"/>
            <a:ext cx="6903720" cy="3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9065DD9-C5F4-122A-9853-DD86A6922539}"/>
              </a:ext>
            </a:extLst>
          </p:cNvPr>
          <p:cNvSpPr txBox="1">
            <a:spLocks/>
          </p:cNvSpPr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/>
              <a:t>Skill touch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52F6A52-21C5-EBB8-6BB4-1F3ACCDE3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" y="1117755"/>
            <a:ext cx="3348470" cy="26620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E4C7AE-0E32-CC26-2F2F-560441294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2" y="979072"/>
            <a:ext cx="3328040" cy="29619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5C2BF937-51E8-B113-F7E9-A6587F645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86" y="1121941"/>
            <a:ext cx="3348470" cy="26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4" descr="Une image contenant texte, capture d’écran, écran, noir&#10;&#10;Description générée automatiquement">
            <a:extLst>
              <a:ext uri="{FF2B5EF4-FFF2-40B4-BE49-F238E27FC236}">
                <a16:creationId xmlns:a16="http://schemas.microsoft.com/office/drawing/2014/main" id="{7A20ADA6-F053-2CDE-AFB3-3598E93F0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/>
        </p:blipFill>
        <p:spPr>
          <a:xfrm>
            <a:off x="33347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85FEB-A86D-D6BB-AC4D-C1964910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9556836-8944-DA41-40EC-2ECC5F129F9F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Ux : commutiny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CA9DA2A1-C09C-4445-BA8F-9BAE5192C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1588CDA1-9BA9-115E-0172-40D552DA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5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6813205-9D17-1FEC-FEDB-CEB90163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43" y="967532"/>
            <a:ext cx="3544513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693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6E35A-B512-1CD0-EBDF-037091AB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D953AD4-754C-9970-2F39-AA35B86DE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6A85B-8240-D5E5-CB63-4ABC152A0535}"/>
              </a:ext>
            </a:extLst>
          </p:cNvPr>
          <p:cNvSpPr/>
          <p:nvPr/>
        </p:nvSpPr>
        <p:spPr>
          <a:xfrm>
            <a:off x="289667" y="380969"/>
            <a:ext cx="1161266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bg2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game that destroyed the reputation </a:t>
            </a:r>
          </a:p>
          <a:p>
            <a:pPr algn="ctr"/>
            <a:r>
              <a:rPr lang="en-US" sz="5400" b="0" cap="none" spc="0" dirty="0">
                <a:ln w="0">
                  <a:solidFill>
                    <a:schemeClr val="bg2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a famous saga </a:t>
            </a:r>
          </a:p>
          <a:p>
            <a:pPr algn="ctr"/>
            <a:r>
              <a:rPr lang="en-US" sz="5400" b="0" cap="none" spc="0" dirty="0">
                <a:ln w="0">
                  <a:solidFill>
                    <a:schemeClr val="bg2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the video game world</a:t>
            </a:r>
            <a:endParaRPr lang="fr-FR" sz="5400" b="0" cap="none" spc="0" dirty="0">
              <a:ln w="0">
                <a:solidFill>
                  <a:schemeClr val="bg2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72A72F-12E4-2C6E-B87C-0F194E8F3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27" y="3352968"/>
            <a:ext cx="6831746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2CCE9614-E37B-7343-B844-6CB4C76E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" y="421395"/>
            <a:ext cx="10499075" cy="59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138</TotalTime>
  <Words>119</Words>
  <Application>Microsoft Office PowerPoint</Application>
  <PresentationFormat>Grand écran</PresentationFormat>
  <Paragraphs>24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Calisto MT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Brandon Van Bellinghen</dc:creator>
  <cp:lastModifiedBy>Brandon Van Bellinghen</cp:lastModifiedBy>
  <cp:revision>8</cp:revision>
  <dcterms:created xsi:type="dcterms:W3CDTF">2023-03-13T15:05:23Z</dcterms:created>
  <dcterms:modified xsi:type="dcterms:W3CDTF">2023-03-17T21:55:09Z</dcterms:modified>
</cp:coreProperties>
</file>